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gXHb3EEb4ykiab3Hjc6rRVS/jM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Projecte d'Aplicació Mòbil per millorar la Mobilitat a les grans ciutats.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9872ba8a7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299872ba8a7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13f7cc522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2b13f7cc522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2b13f7cc522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13f7cc522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2b13f7cc522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9872ba8a7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299872ba8a7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conos de rascacielos y ubicación" id="95" name="Google Shape;95;p1"/>
          <p:cNvPicPr preferRelativeResize="0"/>
          <p:nvPr/>
        </p:nvPicPr>
        <p:blipFill rotWithShape="1">
          <a:blip r:embed="rId3">
            <a:alphaModFix/>
          </a:blip>
          <a:srcRect b="0" l="0" r="1" t="284"/>
          <a:stretch/>
        </p:blipFill>
        <p:spPr>
          <a:xfrm>
            <a:off x="0" y="-76200"/>
            <a:ext cx="12188952" cy="6934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3333"/>
                </a:srgbClr>
              </a:gs>
              <a:gs pos="50000">
                <a:srgbClr val="000000">
                  <a:alpha val="28235"/>
                </a:srgbClr>
              </a:gs>
              <a:gs pos="75000">
                <a:srgbClr val="000000">
                  <a:alpha val="13333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/>
          <p:nvPr>
            <p:ph type="ctrTitle"/>
          </p:nvPr>
        </p:nvSpPr>
        <p:spPr>
          <a:xfrm>
            <a:off x="88525" y="355425"/>
            <a:ext cx="11719500" cy="35748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t/>
            </a:r>
            <a:endParaRPr b="1" sz="6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t/>
            </a:r>
            <a:endParaRPr b="1" sz="6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es-ES" sz="6600">
                <a:solidFill>
                  <a:schemeClr val="lt1"/>
                </a:solidFill>
              </a:rPr>
              <a:t>Projecte d'Aplicació Mòbil per millorar la Mobilitat a les grans ciutats</a:t>
            </a:r>
            <a:endParaRPr b="1" sz="6600">
              <a:solidFill>
                <a:srgbClr val="FFFFFF"/>
              </a:solidFill>
            </a:endParaRPr>
          </a:p>
        </p:txBody>
      </p:sp>
      <p:sp>
        <p:nvSpPr>
          <p:cNvPr id="98" name="Google Shape;98;p1"/>
          <p:cNvSpPr txBox="1"/>
          <p:nvPr>
            <p:ph idx="1" type="subTitle"/>
          </p:nvPr>
        </p:nvSpPr>
        <p:spPr>
          <a:xfrm>
            <a:off x="919076" y="4087041"/>
            <a:ext cx="10058400" cy="128270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7332"/>
              <a:buNone/>
            </a:pPr>
            <a:r>
              <a:rPr b="1" lang="es-ES" sz="6760">
                <a:solidFill>
                  <a:srgbClr val="FFFFFF"/>
                </a:solidFill>
              </a:rPr>
              <a:t>Una solució per millorar la mobilitat urbana</a:t>
            </a:r>
            <a:endParaRPr b="1" sz="676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7332"/>
              <a:buNone/>
            </a:pPr>
            <a:r>
              <a:t/>
            </a:r>
            <a:endParaRPr b="1" sz="676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299872ba8a7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724"/>
            <a:ext cx="12192000" cy="6842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/>
          <p:nvPr>
            <p:ph idx="1" type="body"/>
          </p:nvPr>
        </p:nvSpPr>
        <p:spPr>
          <a:xfrm>
            <a:off x="0" y="76200"/>
            <a:ext cx="5334000" cy="6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b="1"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Conclusions:</a:t>
            </a:r>
            <a:endParaRPr b="1"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1500"/>
              <a:buChar char="•"/>
            </a:pP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L'aplicació mòbil dissenyada per millorar la mobilitat dels vehicles i el transport a Barcelona és un projecte ambiciós amb el potencial de transformar positivament la mobilitat urbana i reduir l'empremta de carboni de la ciutat.</a:t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1500"/>
              <a:buChar char="•"/>
            </a:pP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Amb el suport d'un equip experimentat i amb un calendari ben definit, el projecte es presenta com una solució integral per abordar els actuals reptes del trànsit, aparcament i contaminació a la ciutat.</a:t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1500"/>
              <a:buChar char="•"/>
            </a:pP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La presentació d'aquest projecte s'ha estructurat en un màxim de 15 diapositives, adoptant un estil professional adaptat al Consell Municipal i als líders clau.</a:t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1500"/>
              <a:buChar char="•"/>
            </a:pP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Estem segurs que aquesta iniciativa no només millorarà la qualitat de vida dels ciutadans, sinó que també contribuirà a situar Barcelona com una ciutat pionera en solucions de mobilitat sostenible.</a:t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1"/>
            <a:ext cx="6857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8"/>
          <p:cNvPicPr preferRelativeResize="0"/>
          <p:nvPr/>
        </p:nvPicPr>
        <p:blipFill rotWithShape="1">
          <a:blip r:embed="rId3">
            <a:alphaModFix/>
          </a:blip>
          <a:srcRect b="1577" l="0" r="0" t="1478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3333"/>
                </a:srgbClr>
              </a:gs>
              <a:gs pos="50000">
                <a:srgbClr val="000000">
                  <a:alpha val="28235"/>
                </a:srgbClr>
              </a:gs>
              <a:gs pos="75000">
                <a:srgbClr val="000000">
                  <a:alpha val="13333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 txBox="1"/>
          <p:nvPr>
            <p:ph type="title"/>
          </p:nvPr>
        </p:nvSpPr>
        <p:spPr>
          <a:xfrm>
            <a:off x="1247775" y="1711684"/>
            <a:ext cx="10058400" cy="13164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b="1" lang="es-ES" sz="6600"/>
              <a:t>Abraça la ciutat del futur!</a:t>
            </a:r>
            <a:endParaRPr/>
          </a:p>
        </p:txBody>
      </p:sp>
      <p:sp>
        <p:nvSpPr>
          <p:cNvPr id="166" name="Google Shape;166;p8"/>
          <p:cNvSpPr txBox="1"/>
          <p:nvPr>
            <p:ph idx="1" type="body"/>
          </p:nvPr>
        </p:nvSpPr>
        <p:spPr>
          <a:xfrm>
            <a:off x="1247775" y="4086956"/>
            <a:ext cx="10058400" cy="12828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s-ES" sz="3200"/>
              <a:t>Lliure de contaminació i fàcil conducció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>
            <p:ph idx="1" type="body"/>
          </p:nvPr>
        </p:nvSpPr>
        <p:spPr>
          <a:xfrm>
            <a:off x="49100" y="152400"/>
            <a:ext cx="5179500" cy="6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None/>
            </a:pPr>
            <a:r>
              <a:rPr b="1"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Introducció:</a:t>
            </a:r>
            <a:endParaRPr sz="2700"/>
          </a:p>
          <a:p>
            <a:pPr indent="-27940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Arial"/>
              <a:buChar char="•"/>
            </a:pP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La mobilitat urbana és un problema creixent a les grans ciutats: mobilitat, contaminació! Barcelona no és una excepció. </a:t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Arial"/>
              <a:buChar char="•"/>
            </a:pP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El trànsit congestionat, la manca d'aparcament i la contaminació són algunes de les principals preocupacions dels ciutadans.</a:t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None/>
            </a:pPr>
            <a:r>
              <a:rPr b="1"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Objectius</a:t>
            </a:r>
            <a:r>
              <a:rPr b="1" i="0"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700"/>
          </a:p>
          <a:p>
            <a:pPr indent="-27940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Arial"/>
              <a:buChar char="•"/>
            </a:pPr>
            <a:r>
              <a:rPr b="1"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Desenvolupament d'una aplicació mòbil per millorar la mobilitat urbana a Barcelona</a:t>
            </a: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. L'aplicació proporcionarà una sèrie de serveis per facilitar el transport i la mobilitat dels ciutadans. A més, pot incloure serveis que ofereixin experiències turístiques i d'oci arreu de la ciutat.</a:t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Arial"/>
              <a:buChar char="•"/>
            </a:pPr>
            <a:r>
              <a:rPr b="1"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Anàlisi de Viabilitat:</a:t>
            </a: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 Estudi de cost/benefici, tenint en compte factors com el desenvolupament, les associacions, la publicitat, les subscripcions, etc.</a:t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Arial"/>
              <a:buChar char="•"/>
            </a:pPr>
            <a:r>
              <a:rPr b="1"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Estratègia de Màrqueting:</a:t>
            </a: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 Promoció i comunicació del nou servei en línia amb una estratègia ambiental. Per exemple, col·laborar amb el Port de Barcelona per a la promoció.</a:t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550" y="0"/>
            <a:ext cx="688144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2b13f7cc522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202" y="562698"/>
            <a:ext cx="7538049" cy="53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idx="1" type="body"/>
          </p:nvPr>
        </p:nvSpPr>
        <p:spPr>
          <a:xfrm>
            <a:off x="0" y="152400"/>
            <a:ext cx="5158200" cy="6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None/>
            </a:pPr>
            <a:r>
              <a:rPr b="1"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Requeriments:</a:t>
            </a:r>
            <a:endParaRPr sz="2700"/>
          </a:p>
          <a:p>
            <a:pPr indent="-27940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1500"/>
              <a:buChar char="•"/>
            </a:pPr>
            <a:r>
              <a:rPr b="1"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Geolocation Service:</a:t>
            </a:r>
            <a:endParaRPr b="1"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L'aplicació utilitzarà la geolocalització per mostrar la ubicació dels vehicles disponibles i les opcions de transport als usuaris..</a:t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1500"/>
              <a:buChar char="•"/>
            </a:pPr>
            <a:r>
              <a:rPr b="1"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Book Service:</a:t>
            </a:r>
            <a:endParaRPr b="1"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Els usuaris tindran la capacitat de reservar prèviament un vehicle o servei de transport a través de l'aplicació.</a:t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1500"/>
              <a:buChar char="•"/>
            </a:pPr>
            <a:r>
              <a:rPr b="1"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Payment Service:</a:t>
            </a:r>
            <a:endParaRPr b="1"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Es proporcionaran opcions de pagament segures i senzilles perquè els usuaris puguin pagar els serveis de transport.</a:t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1500"/>
              <a:buChar char="•"/>
            </a:pPr>
            <a:r>
              <a:rPr b="1"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Information Service:</a:t>
            </a:r>
            <a:endParaRPr b="1"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L'aplicació oferirà informació sobre la mobilitat urbana a Barcelona, incloent actualitzacions de trànsit, detalls del transport públic i les rutes més convenients.</a:t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0"/>
            <a:ext cx="6857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idx="1" type="body"/>
          </p:nvPr>
        </p:nvSpPr>
        <p:spPr>
          <a:xfrm>
            <a:off x="0" y="152400"/>
            <a:ext cx="50877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None/>
            </a:pPr>
            <a:r>
              <a:rPr b="1"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Beneficis pels ciutadans i per la ciutat:</a:t>
            </a:r>
            <a:endParaRPr b="1"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None/>
            </a:pPr>
            <a:r>
              <a:t/>
            </a:r>
            <a:endParaRPr b="1"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1500"/>
              <a:buChar char="•"/>
            </a:pPr>
            <a:r>
              <a:rPr b="1"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Millorar la mobilitat Urban:</a:t>
            </a:r>
            <a:endParaRPr b="1"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L'aplicació alleujarà el trànsit congestionat i facilitarà el transport per als ciutadans.</a:t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1500"/>
              <a:buChar char="•"/>
            </a:pPr>
            <a:r>
              <a:rPr b="1"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Estalvi de temps i costos:</a:t>
            </a:r>
            <a:endParaRPr b="1"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Els usuaris podran estalviar temps i diners en els seus trajectes diaris mitjançant l'aplicació.</a:t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1500"/>
              <a:buChar char="•"/>
            </a:pPr>
            <a:r>
              <a:rPr b="1"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Reducció de la contaminació:</a:t>
            </a:r>
            <a:endParaRPr b="1"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L'aplicació fomentarà l'ús d'opcions de transport sostenible, com el transport públic i el car-sharing, moto-sharing, bike-sharing amb motor elèctric.</a:t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600" y="0"/>
            <a:ext cx="701040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/>
          <p:nvPr>
            <p:ph idx="1" type="body"/>
          </p:nvPr>
        </p:nvSpPr>
        <p:spPr>
          <a:xfrm>
            <a:off x="53175" y="76200"/>
            <a:ext cx="5082300" cy="6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1500"/>
              <a:buChar char="•"/>
            </a:pPr>
            <a:r>
              <a:rPr b="1"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Equip de Desenvolupament:</a:t>
            </a:r>
            <a:endParaRPr b="1"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El projecte serà executat per un equip d'enginyers i desenvolupadors experimentats. L'equip està format per professionals de diverses disciplines, com ara informàtica, enginyeria industrial, economia i ciències ambientals.</a:t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1500"/>
              <a:buChar char="•"/>
            </a:pPr>
            <a:r>
              <a:rPr b="1"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Gestor de Projectes:</a:t>
            </a:r>
            <a:endParaRPr b="1"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La gestió del projecte estarà supervisada per un director de projecte, amb el suport d'un equip financer per a l'anàlisi de costos i la identificació de noves oportunitats de generació de ingressos (beneficis).</a:t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1500"/>
              <a:buChar char="•"/>
            </a:pPr>
            <a:r>
              <a:rPr b="1"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Equip de Comunicació:</a:t>
            </a:r>
            <a:endParaRPr b="1"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El llançament del projecte es basarà en la definició d'un pla de màrqueting que abarqui tant els canals online com els físics, per comunicar i guiar els usuaris sobre com utilitzar la nova aplicació mòbil que dóna suport als ciutadans.</a:t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600" y="0"/>
            <a:ext cx="701040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/>
          <p:nvPr>
            <p:ph idx="1" type="body"/>
          </p:nvPr>
        </p:nvSpPr>
        <p:spPr>
          <a:xfrm>
            <a:off x="0" y="228600"/>
            <a:ext cx="5228400" cy="6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b="1"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Full de Ruta:</a:t>
            </a:r>
            <a:endParaRPr b="1"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El projecte es desenvoluparà en dues fases</a:t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1700"/>
              <a:buFont typeface="Noto Sans Symbols"/>
              <a:buChar char="⮚"/>
            </a:pPr>
            <a:r>
              <a:rPr b="1" lang="es-ES" sz="17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Fase 1:</a:t>
            </a:r>
            <a:endParaRPr b="1" sz="17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Amb una </a:t>
            </a:r>
            <a:r>
              <a:rPr lang="es-ES" sz="1500" u="sng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durada de sis mesos</a:t>
            </a: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, es concentrarà en el desenvolupament de les funcionalitats bàsiques de l'aplicació.</a:t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1700"/>
              <a:buFont typeface="Noto Sans Symbols"/>
              <a:buChar char="⮚"/>
            </a:pPr>
            <a:r>
              <a:rPr b="1" lang="es-ES" sz="17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Fase 2: </a:t>
            </a:r>
            <a:endParaRPr b="1" sz="17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Un esforç que s'estendrà </a:t>
            </a:r>
            <a:r>
              <a:rPr lang="es-ES" sz="1500" u="sng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durant un any</a:t>
            </a:r>
            <a:r>
              <a:rPr lang="es-ES" sz="15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, es centrarà en el desenvolupament de noves característiques i la millora de les existents.</a:t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775" y="0"/>
            <a:ext cx="6857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2b13f7cc522_0_13"/>
          <p:cNvPicPr preferRelativeResize="0"/>
          <p:nvPr/>
        </p:nvPicPr>
        <p:blipFill rotWithShape="1">
          <a:blip r:embed="rId3">
            <a:alphaModFix/>
          </a:blip>
          <a:srcRect b="7226" l="0" r="0" t="0"/>
          <a:stretch/>
        </p:blipFill>
        <p:spPr>
          <a:xfrm>
            <a:off x="0" y="0"/>
            <a:ext cx="861047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b13f7cc522_0_13"/>
          <p:cNvSpPr txBox="1"/>
          <p:nvPr>
            <p:ph idx="4294967295" type="body"/>
          </p:nvPr>
        </p:nvSpPr>
        <p:spPr>
          <a:xfrm>
            <a:off x="8722375" y="189075"/>
            <a:ext cx="35253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None/>
            </a:pPr>
            <a:r>
              <a:rPr b="1" lang="es-ES" sz="16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Idea 1: Rondes d’ entrada i sortida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299872ba8a7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63" y="124100"/>
            <a:ext cx="10596876" cy="66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99872ba8a7_0_14"/>
          <p:cNvSpPr txBox="1"/>
          <p:nvPr>
            <p:ph idx="4294967295" type="body"/>
          </p:nvPr>
        </p:nvSpPr>
        <p:spPr>
          <a:xfrm>
            <a:off x="9510400" y="200300"/>
            <a:ext cx="2265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None/>
            </a:pPr>
            <a:r>
              <a:rPr b="1" lang="es-ES" sz="16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Idea 2: Match Day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2023-09-01T10:05:19Z</dcterms:created>
  <dc:creator>JOSE LUIS BELTRAN ANDREU</dc:creator>
</cp:coreProperties>
</file>